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506" r:id="rId2"/>
    <p:sldId id="528" r:id="rId3"/>
    <p:sldId id="529" r:id="rId4"/>
    <p:sldId id="507" r:id="rId5"/>
    <p:sldId id="523" r:id="rId6"/>
    <p:sldId id="524" r:id="rId7"/>
    <p:sldId id="525" r:id="rId8"/>
    <p:sldId id="509" r:id="rId9"/>
    <p:sldId id="526" r:id="rId10"/>
    <p:sldId id="530" r:id="rId11"/>
    <p:sldId id="531" r:id="rId12"/>
    <p:sldId id="508" r:id="rId13"/>
    <p:sldId id="510" r:id="rId14"/>
    <p:sldId id="511" r:id="rId15"/>
    <p:sldId id="527" r:id="rId16"/>
    <p:sldId id="512" r:id="rId17"/>
    <p:sldId id="513" r:id="rId18"/>
    <p:sldId id="533" r:id="rId19"/>
    <p:sldId id="51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3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DA6CD-2CED-9A26-FC20-209929BFA4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95487C-3CCE-4E0B-03EB-E1AEAC608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BB620-3950-CC1E-7AB4-BEF61E2AB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FBF21-4572-3984-BEEA-596B6B801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00A32A-F76D-BF63-FD52-3D4BA8653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F324C-3310-63A0-4E8C-49D387421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4C8C77-2363-80A1-25A2-897BC17A7D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D9364-516D-5D5F-C706-3B5F3466E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9B445-7E00-675E-B5E9-23B886CB9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C719CC-A462-2AA8-3B87-8E0985ABA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378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773DBE-5BDB-64A7-87DC-79CB10755A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445B7C-DBD1-D557-1D56-450849E486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20078-8A50-15BB-0753-3E4C05FBF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5BE73-926F-B3DA-30F1-3E3F6746A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1D52A-92FD-D636-B474-2A179A9D5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25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36687-CB42-635D-3601-A382E1532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89708-501E-CDCB-3CB7-06E0E746D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03AD1-B471-6D27-C77A-C975DBD3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46A9A-515B-CD3D-D60A-AF911361B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A6480-EA1C-84C7-6229-FF9B30110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344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2BFB2-DE04-20F3-4273-52FA21CB7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FF8670-DC7C-844C-58C3-7CDFA37EB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44646-0E79-8893-23A1-E4990DDD9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A84AE-27DE-3DCE-DCAC-BA75605B4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C8052-EB21-A94A-41ED-55C9E520A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306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6A803-E906-E09D-D1EA-638F85B13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2B3CA-FE8C-C31A-B1BB-F47ACE1AA9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660A70-147F-F835-BF38-D21D41EFD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6ADF0-E7E3-F320-0CB3-AA9D8F326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B8BCBA-DD90-863F-4A14-4F780ECDD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AFC998-929D-F9B5-8907-A1F9C4C0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845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95E11-3FBE-C794-39F7-DB1441313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CE94A-80BB-268D-1AC8-15552AEFA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15600E-91A5-03F4-8730-CC3C559491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612A09-CCAC-4EA7-5CFB-8BD5EEA8CC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7030B2-8950-D02B-1A78-151B6E280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9E66BE-F1C0-BF47-2C1C-41114C18C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B3E401-C425-A79E-909D-8D321DAE9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4081CC-F643-C3C3-2943-D54F23816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88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28664-CD1D-4A36-244B-CB9044432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983C47-5244-A9A6-AE6E-679536E26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9FF94F-8C6E-5F43-E149-A8EAF552E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A2698B-B894-47DA-54DC-23509A443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956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3835B9-E0D3-6227-7FEA-756E62F9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C8CBDE-2512-FDF3-87F1-18DDDCE53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3957DE-B3C9-F7DA-B7A4-BC87DDBAE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697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BF55D-1F2E-3352-3E0B-37FFA92C5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5E8D7-9BFE-6C49-E4F3-9CF68670C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4D6C1-5122-5449-B248-E1E0FEA052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8B3F1-F912-A179-B747-747D9B32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7A2741-5BB2-2808-9D80-B50CFDC20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F004E-D1F2-B479-8D0C-38864AD68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137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50698-9FC1-20F6-8BE1-9A809FB23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558B6D-63CB-E6EA-69F1-71E9B7FD40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8A3FB6-E7A2-ECF5-26E8-D2B9AE91E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7B0AE6-C41D-5965-504B-986E0F411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BC5CA-EE68-0104-5400-1F74A6619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524B10-D4E5-C22F-20CA-30B57EA3D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452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673239-52B5-9E3F-52F0-DDE3533DA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0B74D-6960-F64A-156D-A97E669A6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7EAA78-A436-BC9C-0F41-0F3F535DE2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DA6BDE-0DE5-49E7-8543-06A91786B69A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BD0FC-F65D-9AC6-337A-B8E120995B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D6FEE-7519-1576-3BAC-5F57A2D43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D06EFE-EF33-4FDD-8915-FDC364B64C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8FEF16-C3ED-514E-C0B4-DABB9165419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634038" y="63500"/>
            <a:ext cx="958850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20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General access</a:t>
            </a:r>
          </a:p>
        </p:txBody>
      </p:sp>
    </p:spTree>
    <p:extLst>
      <p:ext uri="{BB962C8B-B14F-4D97-AF65-F5344CB8AC3E}">
        <p14:creationId xmlns:p14="http://schemas.microsoft.com/office/powerpoint/2010/main" val="828692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41721-22AF-26FE-D2CD-25F358A98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B35C3-2B12-1E8B-1DF0-F6505E9E9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96A7A29C-27E6-0F81-A879-A7403E7BF0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D15324-8235-85B5-6C29-4BB13974733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E8C9A0-F44C-519A-D956-65480B6C6FAE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hat is Elastic Search? | Open Source ...">
            <a:extLst>
              <a:ext uri="{FF2B5EF4-FFF2-40B4-BE49-F238E27FC236}">
                <a16:creationId xmlns:a16="http://schemas.microsoft.com/office/drawing/2014/main" id="{79B3C6A1-7DE1-DC05-E17E-24B62C376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794344"/>
            <a:ext cx="4340150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Powerful Data Visualization &amp; ...">
            <a:extLst>
              <a:ext uri="{FF2B5EF4-FFF2-40B4-BE49-F238E27FC236}">
                <a16:creationId xmlns:a16="http://schemas.microsoft.com/office/drawing/2014/main" id="{53D83EBD-0E31-E44F-D2FD-D936A75E6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162" y="3286125"/>
            <a:ext cx="3689634" cy="2342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42BC52-27D2-9A64-68F3-10C9BEFD95C5}"/>
              </a:ext>
            </a:extLst>
          </p:cNvPr>
          <p:cNvSpPr txBox="1"/>
          <p:nvPr/>
        </p:nvSpPr>
        <p:spPr>
          <a:xfrm>
            <a:off x="1192162" y="1562829"/>
            <a:ext cx="95569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Managing Daily Logs using Elasticsearch and Kibana</a:t>
            </a:r>
          </a:p>
        </p:txBody>
      </p:sp>
    </p:spTree>
    <p:extLst>
      <p:ext uri="{BB962C8B-B14F-4D97-AF65-F5344CB8AC3E}">
        <p14:creationId xmlns:p14="http://schemas.microsoft.com/office/powerpoint/2010/main" val="3420029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133AF-B9F0-FB79-9903-B32C2673F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95C36-E599-CDAD-CEE2-D3997D56A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56EFB98F-0D20-1948-6077-8F3D8EEAE8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E1E355-B3CA-AE92-FB03-7E22B58B70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4E343A-2FF4-82DA-9985-F18D303EC4A7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9AD7ED-6226-C75D-796B-3ABF3E6A6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36" y="1134220"/>
            <a:ext cx="10058328" cy="565846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66AE1A-7D9D-6289-0681-12DA134E8E8D}"/>
              </a:ext>
            </a:extLst>
          </p:cNvPr>
          <p:cNvSpPr/>
          <p:nvPr/>
        </p:nvSpPr>
        <p:spPr>
          <a:xfrm>
            <a:off x="3683517" y="2993219"/>
            <a:ext cx="4821385" cy="29257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EE7460-5C1F-788A-4796-8A240BDAC782}"/>
              </a:ext>
            </a:extLst>
          </p:cNvPr>
          <p:cNvSpPr txBox="1"/>
          <p:nvPr/>
        </p:nvSpPr>
        <p:spPr>
          <a:xfrm>
            <a:off x="567813" y="388649"/>
            <a:ext cx="107859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5- Another method to attach the ILM policy to index template</a:t>
            </a:r>
          </a:p>
        </p:txBody>
      </p:sp>
    </p:spTree>
    <p:extLst>
      <p:ext uri="{BB962C8B-B14F-4D97-AF65-F5344CB8AC3E}">
        <p14:creationId xmlns:p14="http://schemas.microsoft.com/office/powerpoint/2010/main" val="1542479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8FB25-DD6B-9C88-44F9-B9C7F9E18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FFF34-2BF7-B816-2A48-67C4D4977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635C7B35-CCEC-F582-1339-27FC8CAC4E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824D315-4168-19DC-CE4D-02CB4C62C6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4BBE84-BB80-640A-8FA0-DED9349EA4E2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31D73F-C72A-70AD-2F02-555E3F6C6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150" y="925621"/>
            <a:ext cx="10103699" cy="56928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9DA98F-00C3-2B74-7CF6-7142971A8BEE}"/>
              </a:ext>
            </a:extLst>
          </p:cNvPr>
          <p:cNvSpPr txBox="1"/>
          <p:nvPr/>
        </p:nvSpPr>
        <p:spPr>
          <a:xfrm>
            <a:off x="403121" y="253760"/>
            <a:ext cx="106385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5- Another method to attach the ILM policy to index template</a:t>
            </a:r>
          </a:p>
        </p:txBody>
      </p:sp>
    </p:spTree>
    <p:extLst>
      <p:ext uri="{BB962C8B-B14F-4D97-AF65-F5344CB8AC3E}">
        <p14:creationId xmlns:p14="http://schemas.microsoft.com/office/powerpoint/2010/main" val="2367165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2724D-E56C-FFDF-6E22-27DB1328A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0F210-5011-2D17-B198-E34783803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FB70CC83-BE66-4216-DBBD-0AEC998F35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9F9C3FF-CCCB-5F7E-5100-384A00F4CE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D484F-CB7F-7EAB-FF2A-41D2ACD7E493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65CAA7-55E2-73AC-149B-819EF6F29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13" y="1089141"/>
            <a:ext cx="10133174" cy="570354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406EF4-D516-566C-B33C-DF2D78278376}"/>
              </a:ext>
            </a:extLst>
          </p:cNvPr>
          <p:cNvSpPr/>
          <p:nvPr/>
        </p:nvSpPr>
        <p:spPr>
          <a:xfrm>
            <a:off x="1111045" y="3025878"/>
            <a:ext cx="4542504" cy="8578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B82A6F-1FB4-E31E-0332-2D32A56BB597}"/>
              </a:ext>
            </a:extLst>
          </p:cNvPr>
          <p:cNvSpPr txBox="1"/>
          <p:nvPr/>
        </p:nvSpPr>
        <p:spPr>
          <a:xfrm>
            <a:off x="737420" y="36512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6- Sending data</a:t>
            </a:r>
          </a:p>
        </p:txBody>
      </p:sp>
    </p:spTree>
    <p:extLst>
      <p:ext uri="{BB962C8B-B14F-4D97-AF65-F5344CB8AC3E}">
        <p14:creationId xmlns:p14="http://schemas.microsoft.com/office/powerpoint/2010/main" val="3549217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4C849-B63B-E0FC-A930-BA3DE4BCC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653CA-9BE6-312C-7FEB-D3E7D5EA9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FFC0263E-0E0D-199F-5854-B3931DFC4A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78EC6F-9250-F84A-ADEA-2127415EE4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0B0C57-9354-C8FD-1FC2-F246AC9205A6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E3EC9F-5E3C-6D99-2499-1C87249A3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072" y="1135860"/>
            <a:ext cx="9963856" cy="560239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A6C673-28BB-B20F-E20D-7F184E157560}"/>
              </a:ext>
            </a:extLst>
          </p:cNvPr>
          <p:cNvSpPr/>
          <p:nvPr/>
        </p:nvSpPr>
        <p:spPr>
          <a:xfrm>
            <a:off x="2871018" y="4454013"/>
            <a:ext cx="7735711" cy="4031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D4DE8E-2075-8802-875E-AAE0734AFC86}"/>
              </a:ext>
            </a:extLst>
          </p:cNvPr>
          <p:cNvSpPr txBox="1"/>
          <p:nvPr/>
        </p:nvSpPr>
        <p:spPr>
          <a:xfrm>
            <a:off x="511277" y="431342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7- index created</a:t>
            </a:r>
          </a:p>
        </p:txBody>
      </p:sp>
    </p:spTree>
    <p:extLst>
      <p:ext uri="{BB962C8B-B14F-4D97-AF65-F5344CB8AC3E}">
        <p14:creationId xmlns:p14="http://schemas.microsoft.com/office/powerpoint/2010/main" val="2089755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2936FA-162A-D43C-5DB5-1A1A738BE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DF119-CE70-D9B0-4AFB-D995EA2AB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A081EE17-BE73-AAE8-A4DE-08DCBEFC7C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C67D4AB-6BB1-5C58-548E-B6D81761391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07F889-CD31-C6D6-CD07-5ABF0210238D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A2E355-4070-E8A8-0293-EF2CBAE44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1201807"/>
            <a:ext cx="9753600" cy="548417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9D99A92-FF28-1F36-3ACB-02291409B2D9}"/>
              </a:ext>
            </a:extLst>
          </p:cNvPr>
          <p:cNvSpPr/>
          <p:nvPr/>
        </p:nvSpPr>
        <p:spPr>
          <a:xfrm>
            <a:off x="6184490" y="2664543"/>
            <a:ext cx="4542504" cy="33036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7E0557-6A75-28E0-A8A5-3483F299E50E}"/>
              </a:ext>
            </a:extLst>
          </p:cNvPr>
          <p:cNvSpPr txBox="1"/>
          <p:nvPr/>
        </p:nvSpPr>
        <p:spPr>
          <a:xfrm>
            <a:off x="491613" y="46153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7- index in hot phase</a:t>
            </a:r>
          </a:p>
        </p:txBody>
      </p:sp>
    </p:spTree>
    <p:extLst>
      <p:ext uri="{BB962C8B-B14F-4D97-AF65-F5344CB8AC3E}">
        <p14:creationId xmlns:p14="http://schemas.microsoft.com/office/powerpoint/2010/main" val="2614482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28C5BB-710D-34F5-28F2-F5875797B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DBF6F-D953-A036-670E-2A8457D8A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30C1B385-C844-2AFC-EFE4-9386D4E3D2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C071602-5F77-0106-2C32-5B63FF1D57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43D645-A23E-56BB-E090-4B602D8E5363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9030B7-C166-7E9D-21C7-2373310DD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037" y="1280765"/>
            <a:ext cx="9657925" cy="540521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18E999A-FF19-EDF7-AE5B-9A945D28C3C0}"/>
              </a:ext>
            </a:extLst>
          </p:cNvPr>
          <p:cNvSpPr/>
          <p:nvPr/>
        </p:nvSpPr>
        <p:spPr>
          <a:xfrm>
            <a:off x="6174658" y="4768645"/>
            <a:ext cx="4542504" cy="1238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7E5A6C-23E8-F1CD-58FE-7004D77E20ED}"/>
              </a:ext>
            </a:extLst>
          </p:cNvPr>
          <p:cNvSpPr txBox="1"/>
          <p:nvPr/>
        </p:nvSpPr>
        <p:spPr>
          <a:xfrm>
            <a:off x="511277" y="316517"/>
            <a:ext cx="86130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8- index in delete phase after 10 mins</a:t>
            </a:r>
          </a:p>
        </p:txBody>
      </p:sp>
    </p:spTree>
    <p:extLst>
      <p:ext uri="{BB962C8B-B14F-4D97-AF65-F5344CB8AC3E}">
        <p14:creationId xmlns:p14="http://schemas.microsoft.com/office/powerpoint/2010/main" val="3656898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72AC3-9438-1CC5-11CE-4DCF97EE8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3B4AD-BC7F-4519-37B4-270B313EA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2DA9C295-B92D-44F0-B78F-F2FA11040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D2879CF-4953-B39D-7811-FDB9E56F2D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318F24-B614-3CBB-1469-F956D1DE074C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C17010-FD90-42E8-8833-224C0A39D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731" y="1204452"/>
            <a:ext cx="9746538" cy="548878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2D60204-8514-0485-C5EC-3D52DB8784B0}"/>
              </a:ext>
            </a:extLst>
          </p:cNvPr>
          <p:cNvSpPr/>
          <p:nvPr/>
        </p:nvSpPr>
        <p:spPr>
          <a:xfrm>
            <a:off x="8201868" y="3194781"/>
            <a:ext cx="3067665" cy="26160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7E4B4B-9E75-C1A7-E9C9-3B266B0C70DE}"/>
              </a:ext>
            </a:extLst>
          </p:cNvPr>
          <p:cNvSpPr txBox="1"/>
          <p:nvPr/>
        </p:nvSpPr>
        <p:spPr>
          <a:xfrm>
            <a:off x="521109" y="433201"/>
            <a:ext cx="85835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8- index in delete phase after 10 mins</a:t>
            </a:r>
          </a:p>
        </p:txBody>
      </p:sp>
    </p:spTree>
    <p:extLst>
      <p:ext uri="{BB962C8B-B14F-4D97-AF65-F5344CB8AC3E}">
        <p14:creationId xmlns:p14="http://schemas.microsoft.com/office/powerpoint/2010/main" val="4120146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A6ADC4-5AC1-0E0C-13EC-57DCD34B1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52F6-83D9-08D7-83D9-9FD0AF90B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DB729A5F-CF5C-F6B8-3794-DB00D4AAB7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7CBACE-8A81-2915-D6D6-AA2D7C4CF29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E7CEB7-8F9D-A9DE-6956-C2A964EFB924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6A4809-EE52-AB3C-5187-94D02FFB8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247" y="1027906"/>
            <a:ext cx="10183506" cy="5725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BC0F3BB-FE4D-FCBA-9281-F6CE451E229F}"/>
              </a:ext>
            </a:extLst>
          </p:cNvPr>
          <p:cNvSpPr/>
          <p:nvPr/>
        </p:nvSpPr>
        <p:spPr>
          <a:xfrm>
            <a:off x="2772697" y="3890855"/>
            <a:ext cx="8308258" cy="14677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CB27A1-3CBD-E9F3-9614-01836EDECA7B}"/>
              </a:ext>
            </a:extLst>
          </p:cNvPr>
          <p:cNvSpPr txBox="1"/>
          <p:nvPr/>
        </p:nvSpPr>
        <p:spPr>
          <a:xfrm>
            <a:off x="398931" y="239486"/>
            <a:ext cx="79201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8- index in delete phase after 10 mins</a:t>
            </a:r>
          </a:p>
        </p:txBody>
      </p:sp>
    </p:spTree>
    <p:extLst>
      <p:ext uri="{BB962C8B-B14F-4D97-AF65-F5344CB8AC3E}">
        <p14:creationId xmlns:p14="http://schemas.microsoft.com/office/powerpoint/2010/main" val="417529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042231-52AC-9B5D-E56C-1E2A42161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627EF-4F6B-50BC-55FE-F208CA673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AC619F3C-E333-C954-634A-D0EBAB9AF7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9C4D7F1-E3AB-5CA8-28F5-C1F330AE600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82868D-493B-2FD7-45E1-7FE94B4A5B55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152F52-5F43-85A2-04D9-3314A4770EBA}"/>
              </a:ext>
            </a:extLst>
          </p:cNvPr>
          <p:cNvSpPr txBox="1"/>
          <p:nvPr/>
        </p:nvSpPr>
        <p:spPr>
          <a:xfrm>
            <a:off x="530942" y="481781"/>
            <a:ext cx="8219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Snapshoots Repositories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92CDCE-76FC-3BCB-A1ED-A24BBE042749}"/>
              </a:ext>
            </a:extLst>
          </p:cNvPr>
          <p:cNvSpPr txBox="1"/>
          <p:nvPr/>
        </p:nvSpPr>
        <p:spPr>
          <a:xfrm>
            <a:off x="838200" y="1998298"/>
            <a:ext cx="8915400" cy="2219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Cloud Storage  (AWS S3, Azure, GCP)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Shared Storage (NFS)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Local File System</a:t>
            </a:r>
          </a:p>
        </p:txBody>
      </p:sp>
    </p:spTree>
    <p:extLst>
      <p:ext uri="{BB962C8B-B14F-4D97-AF65-F5344CB8AC3E}">
        <p14:creationId xmlns:p14="http://schemas.microsoft.com/office/powerpoint/2010/main" val="3683679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BB53E-2226-4A0A-EA58-FBDFE605B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45324-65A3-BDA3-0093-372EC997C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D8CC69D3-BF39-0D22-9A15-F1907A6185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86B9A1B-EBD5-E506-0606-66C5C148952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C869CD-6CB7-C377-92ED-443EA45983B7}"/>
              </a:ext>
            </a:extLst>
          </p:cNvPr>
          <p:cNvSpPr/>
          <p:nvPr/>
        </p:nvSpPr>
        <p:spPr>
          <a:xfrm>
            <a:off x="179614" y="239486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Basic License</a:t>
            </a:r>
            <a:r>
              <a:rPr lang="en-US"/>
              <a:t> in Elasticsearch, some advanced features of SLM (like automatic snapshot management) are not available,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86FFF-1781-A25C-9E97-A845C2D993DE}"/>
              </a:ext>
            </a:extLst>
          </p:cNvPr>
          <p:cNvSpPr txBox="1"/>
          <p:nvPr/>
        </p:nvSpPr>
        <p:spPr>
          <a:xfrm>
            <a:off x="314632" y="248994"/>
            <a:ext cx="8219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Snapshot Lifecycle Management (SLM)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734939-1292-A762-926F-4A25F0A58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5147" y="2760320"/>
            <a:ext cx="7049555" cy="39235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5946FE1-AA75-9168-B478-EF67CEBADC8E}"/>
              </a:ext>
            </a:extLst>
          </p:cNvPr>
          <p:cNvSpPr txBox="1"/>
          <p:nvPr/>
        </p:nvSpPr>
        <p:spPr>
          <a:xfrm>
            <a:off x="658761" y="755142"/>
            <a:ext cx="1024880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Helps automate the process of creating, managing, and deleting snapshots of data at scheduled intervals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3AB340-1EEE-C35E-EAFE-AF286C3EEC66}"/>
              </a:ext>
            </a:extLst>
          </p:cNvPr>
          <p:cNvSpPr txBox="1"/>
          <p:nvPr/>
        </p:nvSpPr>
        <p:spPr>
          <a:xfrm>
            <a:off x="658586" y="1634841"/>
            <a:ext cx="96061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License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Elasticsearch, some advanced features of SLM (like automatic snapshot management) are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Available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0449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3BA72-2675-2F2F-ECDB-36B2FEB2D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57E7-C722-0831-DA03-94713EC35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3D886C99-1823-9AD7-D40B-589FE6EB54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5E40E44-B482-837F-43D4-C767F27582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58FBC4-93F2-4BC8-32A7-BEE71FAB2C3D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F427DC-E70C-F99B-16CE-B5438865A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38" y="995853"/>
            <a:ext cx="10156723" cy="5687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98FA13-56F9-2E94-B383-E26FA49DF330}"/>
              </a:ext>
            </a:extLst>
          </p:cNvPr>
          <p:cNvSpPr txBox="1"/>
          <p:nvPr/>
        </p:nvSpPr>
        <p:spPr>
          <a:xfrm>
            <a:off x="422787" y="250650"/>
            <a:ext cx="11584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1- Create Index Lifecycle Policy (ILM) named (REMAT-30days)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46A6EF-D7CC-09BD-32C0-33D1F74E40F2}"/>
              </a:ext>
            </a:extLst>
          </p:cNvPr>
          <p:cNvSpPr/>
          <p:nvPr/>
        </p:nvSpPr>
        <p:spPr>
          <a:xfrm>
            <a:off x="9054372" y="5477972"/>
            <a:ext cx="1818968" cy="11405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08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0766BE-DDA3-0879-D5BF-301F10895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F03EF-03D1-5583-97AA-E209A760B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8B147364-F06C-B59D-7C43-84C4E57304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3095D35-A65D-A7B1-4005-3938E1289A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06E093-CAEF-EBD4-CBB0-451297E43B70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6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0620DC-8D85-0D42-39E5-537A1F093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871" y="1177014"/>
            <a:ext cx="9832257" cy="55284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95D765-A881-1E2C-87BB-61FB18F8DA4B}"/>
              </a:ext>
            </a:extLst>
          </p:cNvPr>
          <p:cNvSpPr txBox="1"/>
          <p:nvPr/>
        </p:nvSpPr>
        <p:spPr>
          <a:xfrm>
            <a:off x="86734" y="278222"/>
            <a:ext cx="12890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1- After hot phase by 10 mins data will be moved to delete phase </a:t>
            </a: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FF4E9F-01DF-EAAD-25EB-B3CB2ED91263}"/>
              </a:ext>
            </a:extLst>
          </p:cNvPr>
          <p:cNvSpPr/>
          <p:nvPr/>
        </p:nvSpPr>
        <p:spPr>
          <a:xfrm>
            <a:off x="3224980" y="3014059"/>
            <a:ext cx="7511846" cy="11405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244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7D567-214B-2D72-F3EF-11EA8F484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18939-9EA2-B8DC-ED76-BAA6A1286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E7E3FF7A-311F-5A14-0638-66EF4A4616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A6907A-C408-AE81-DCD3-5EFD5433C8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EC1FD4-019D-1287-C5C1-772319791FBB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E43447-0337-DB43-3F4A-4F006DC8E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703" y="1166482"/>
            <a:ext cx="9812594" cy="55173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9AC94E2-6031-9356-0526-8B805A0C509E}"/>
              </a:ext>
            </a:extLst>
          </p:cNvPr>
          <p:cNvSpPr txBox="1"/>
          <p:nvPr/>
        </p:nvSpPr>
        <p:spPr>
          <a:xfrm>
            <a:off x="383457" y="365125"/>
            <a:ext cx="112972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2- Create Index Template with index pattern (</a:t>
            </a:r>
            <a:r>
              <a:rPr lang="en-US" sz="32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remat</a:t>
            </a:r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-logs-*)</a:t>
            </a: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3A9D1B-B7AE-E474-0DE7-61D26893BADA}"/>
              </a:ext>
            </a:extLst>
          </p:cNvPr>
          <p:cNvSpPr/>
          <p:nvPr/>
        </p:nvSpPr>
        <p:spPr>
          <a:xfrm>
            <a:off x="6715432" y="4940359"/>
            <a:ext cx="1818968" cy="7511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82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F0FCE-AD4E-76AF-B108-753E215F1B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E9CE3-A031-079E-1CBB-F9F581354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E346D4AB-B0A6-5E09-6EF2-7C8B865597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37FC6E5-BDA1-1250-F718-271678AD18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4FDD01-5058-468F-1184-3381949C2DAB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EFB1B2-55C9-09AA-0915-29C3C6E02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52" y="1451761"/>
            <a:ext cx="9144095" cy="5154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C40558-CE37-ABD7-D5C7-C2B2140AA5A3}"/>
              </a:ext>
            </a:extLst>
          </p:cNvPr>
          <p:cNvSpPr txBox="1"/>
          <p:nvPr/>
        </p:nvSpPr>
        <p:spPr>
          <a:xfrm>
            <a:off x="185057" y="269347"/>
            <a:ext cx="1240831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3- In the index template’s setting add the </a:t>
            </a:r>
            <a:r>
              <a:rPr lang="en-US" sz="32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Lyfecycle</a:t>
            </a:r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policy to be attached to the template and implemented on any index with pattern </a:t>
            </a:r>
            <a:r>
              <a:rPr lang="en-US" sz="32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remat</a:t>
            </a:r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-logs-*</a:t>
            </a:r>
            <a:endParaRPr lang="en-US" sz="3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F06DCC-B4D9-A2D7-636C-FF58D7A543EB}"/>
              </a:ext>
            </a:extLst>
          </p:cNvPr>
          <p:cNvSpPr/>
          <p:nvPr/>
        </p:nvSpPr>
        <p:spPr>
          <a:xfrm>
            <a:off x="3136490" y="4532671"/>
            <a:ext cx="1818968" cy="11405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301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C3653-65BC-8B48-6892-C83E21DE0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C80D5-BBC6-D047-14B8-6FAA029E4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8F4DC248-C2FF-F3A8-4918-40D0B1D5E8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ECF3E53-B929-240D-42B6-7EB35103DA8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5B7C74-EF5C-0CD4-C388-391672F7EC54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12748E-7DA0-C17E-62B5-AD81E2270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211" y="1287845"/>
            <a:ext cx="9595578" cy="53981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60E92E-D76B-B74A-07A6-977813B3C446}"/>
              </a:ext>
            </a:extLst>
          </p:cNvPr>
          <p:cNvSpPr txBox="1"/>
          <p:nvPr/>
        </p:nvSpPr>
        <p:spPr>
          <a:xfrm>
            <a:off x="341847" y="239486"/>
            <a:ext cx="1166509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4- The Index Template with index pattern (</a:t>
            </a:r>
            <a:r>
              <a:rPr lang="en-US" sz="32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remat</a:t>
            </a:r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-logs-*) after being created</a:t>
            </a:r>
            <a:endParaRPr lang="en-US" sz="3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D8CD4C-69FE-BD87-3380-E7C4C98C0DB7}"/>
              </a:ext>
            </a:extLst>
          </p:cNvPr>
          <p:cNvSpPr/>
          <p:nvPr/>
        </p:nvSpPr>
        <p:spPr>
          <a:xfrm>
            <a:off x="2841522" y="4267200"/>
            <a:ext cx="1818968" cy="5801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54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40C4B-9D66-349B-55C5-5CB2E3C06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8E76C-FF19-176F-67EE-2A46B5EEE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82C23891-94EB-0D4C-4DDC-650F7AA4A8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B0A5230-39B8-A805-E2DB-86ED6117E36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AA7191-0582-0D02-D4B1-88499C101C10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D572BF-7C51-B7ED-BFF3-C976CA29C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535" y="1382019"/>
            <a:ext cx="9655277" cy="54037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971355-40CA-C55C-00F1-1A25F539D94B}"/>
              </a:ext>
            </a:extLst>
          </p:cNvPr>
          <p:cNvSpPr txBox="1"/>
          <p:nvPr/>
        </p:nvSpPr>
        <p:spPr>
          <a:xfrm>
            <a:off x="538794" y="239486"/>
            <a:ext cx="1114192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4- The Index Template after being created with lifecycle (REMAT-30days) policy attached </a:t>
            </a:r>
            <a:endParaRPr lang="en-US" sz="3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C6917E-16A7-D843-0F3F-7A29BF093A7B}"/>
              </a:ext>
            </a:extLst>
          </p:cNvPr>
          <p:cNvSpPr/>
          <p:nvPr/>
        </p:nvSpPr>
        <p:spPr>
          <a:xfrm>
            <a:off x="3126658" y="3746091"/>
            <a:ext cx="1818968" cy="11405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280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1C401-05CE-517C-0149-DE7689DE9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83C53-7704-8E93-8502-031B7E0BC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DA273EC7-8655-77A7-E3FC-95A08ED57C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780BFFF-BF5C-2103-41F8-289773A497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EB3A57-E7D1-EE74-486D-D2EC33CBDE89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2CA11E-66FA-96BA-326D-4781584D6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3831" y="1276439"/>
            <a:ext cx="9620865" cy="54095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E2999C7-451C-586A-1F1A-7FE9E3E33F69}"/>
              </a:ext>
            </a:extLst>
          </p:cNvPr>
          <p:cNvSpPr/>
          <p:nvPr/>
        </p:nvSpPr>
        <p:spPr>
          <a:xfrm>
            <a:off x="2792361" y="5250426"/>
            <a:ext cx="4542504" cy="4031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EF3B8E-29C3-3542-5240-18ED875FEB17}"/>
              </a:ext>
            </a:extLst>
          </p:cNvPr>
          <p:cNvSpPr txBox="1"/>
          <p:nvPr/>
        </p:nvSpPr>
        <p:spPr>
          <a:xfrm>
            <a:off x="570270" y="194604"/>
            <a:ext cx="1136609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4- The Index Template with index pattern (</a:t>
            </a:r>
            <a:r>
              <a:rPr lang="en-US" sz="32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remat</a:t>
            </a:r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-logs-*) after being created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35122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E3367-960A-2B40-ACB6-8F2109516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8FB8-6A58-5B10-13D0-367FDA05A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2EE48966-01C8-5AFC-1FF9-DFC4629770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83FFE1B-9119-E564-0C5E-848948B9A4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F48EF7-03ED-89C7-DFF9-B7DE6B379CDB}"/>
              </a:ext>
            </a:extLst>
          </p:cNvPr>
          <p:cNvSpPr/>
          <p:nvPr/>
        </p:nvSpPr>
        <p:spPr>
          <a:xfrm>
            <a:off x="185057" y="174171"/>
            <a:ext cx="11832772" cy="6444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9D8A3E-D740-75F2-5B73-94A81BF55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594" y="1199178"/>
            <a:ext cx="9620812" cy="541515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DFA2DF4-A9C6-E37E-A118-503DC0637C1B}"/>
              </a:ext>
            </a:extLst>
          </p:cNvPr>
          <p:cNvSpPr/>
          <p:nvPr/>
        </p:nvSpPr>
        <p:spPr>
          <a:xfrm>
            <a:off x="2792361" y="5250426"/>
            <a:ext cx="4542504" cy="4031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A94B7C-B430-0119-F6CB-6E7D744E8ECF}"/>
              </a:ext>
            </a:extLst>
          </p:cNvPr>
          <p:cNvSpPr txBox="1"/>
          <p:nvPr/>
        </p:nvSpPr>
        <p:spPr>
          <a:xfrm>
            <a:off x="463345" y="365125"/>
            <a:ext cx="112653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5- Another method to attach the ILM policy to index template</a:t>
            </a:r>
          </a:p>
        </p:txBody>
      </p:sp>
    </p:spTree>
    <p:extLst>
      <p:ext uri="{BB962C8B-B14F-4D97-AF65-F5344CB8AC3E}">
        <p14:creationId xmlns:p14="http://schemas.microsoft.com/office/powerpoint/2010/main" val="501370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</TotalTime>
  <Words>261</Words>
  <Application>Microsoft Office PowerPoint</Application>
  <PresentationFormat>Widescreen</PresentationFormat>
  <Paragraphs>25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Salma Salah AbouElNaga</dc:creator>
  <cp:lastModifiedBy>Salma Salah AbouElNaga</cp:lastModifiedBy>
  <cp:revision>27</cp:revision>
  <dcterms:created xsi:type="dcterms:W3CDTF">2024-12-14T17:19:31Z</dcterms:created>
  <dcterms:modified xsi:type="dcterms:W3CDTF">2025-01-29T12:42:53Z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69fc6c2-57e3-4c4e-935f-27f08787152f_Enabled">
    <vt:lpwstr>true</vt:lpwstr>
  </property>
  <property fmtid="{D5CDD505-2E9C-101B-9397-08002B2CF9AE}" pid="3" name="MSIP_Label_969fc6c2-57e3-4c4e-935f-27f08787152f_SetDate">
    <vt:lpwstr>2025-01-06T13:40:45Z</vt:lpwstr>
  </property>
  <property fmtid="{D5CDD505-2E9C-101B-9397-08002B2CF9AE}" pid="4" name="MSIP_Label_969fc6c2-57e3-4c4e-935f-27f08787152f_Method">
    <vt:lpwstr>Standard</vt:lpwstr>
  </property>
  <property fmtid="{D5CDD505-2E9C-101B-9397-08002B2CF9AE}" pid="5" name="MSIP_Label_969fc6c2-57e3-4c4e-935f-27f08787152f_Name">
    <vt:lpwstr>C1-General access</vt:lpwstr>
  </property>
  <property fmtid="{D5CDD505-2E9C-101B-9397-08002B2CF9AE}" pid="6" name="MSIP_Label_969fc6c2-57e3-4c4e-935f-27f08787152f_SiteId">
    <vt:lpwstr>526b8ab1-b977-4460-8087-39fd2ef8859e</vt:lpwstr>
  </property>
  <property fmtid="{D5CDD505-2E9C-101B-9397-08002B2CF9AE}" pid="7" name="MSIP_Label_969fc6c2-57e3-4c4e-935f-27f08787152f_ActionId">
    <vt:lpwstr>b243de83-44b0-4e8a-9d44-f99b4f8afb04</vt:lpwstr>
  </property>
  <property fmtid="{D5CDD505-2E9C-101B-9397-08002B2CF9AE}" pid="8" name="MSIP_Label_969fc6c2-57e3-4c4e-935f-27f08787152f_ContentBits">
    <vt:lpwstr>1</vt:lpwstr>
  </property>
  <property fmtid="{D5CDD505-2E9C-101B-9397-08002B2CF9AE}" pid="9" name="ClassificationContentMarkingHeaderLocations">
    <vt:lpwstr>Office Theme:8</vt:lpwstr>
  </property>
  <property fmtid="{D5CDD505-2E9C-101B-9397-08002B2CF9AE}" pid="10" name="ClassificationContentMarkingHeaderText">
    <vt:lpwstr>General access</vt:lpwstr>
  </property>
</Properties>
</file>

<file path=docProps/thumbnail.jpeg>
</file>